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9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9" r:id="rId12"/>
    <p:sldId id="270" r:id="rId13"/>
    <p:sldId id="271" r:id="rId14"/>
    <p:sldId id="267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BAF54C-22F0-4AEF-AD8C-C1FB5DE21A3C}" type="doc">
      <dgm:prSet loTypeId="urn:microsoft.com/office/officeart/2005/8/layout/radial5" loCatId="cycl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7CB2FBAC-1CCA-4BCD-B028-485C02EC04B6}">
      <dgm:prSet phldrT="[Текст]" custT="1"/>
      <dgm:spPr/>
      <dgm:t>
        <a:bodyPr/>
        <a:lstStyle/>
        <a:p>
          <a:pPr algn="ctr"/>
          <a:r>
            <a:rPr lang="ru-RU" sz="2000" b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2000" b="1" i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ОБЩЕСТВЕННОЕ</a:t>
          </a:r>
        </a:p>
        <a:p>
          <a:pPr algn="ctr"/>
          <a:r>
            <a:rPr lang="ru-RU" sz="2000" b="1" i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СОЗНАНИЕ</a:t>
          </a:r>
          <a:endParaRPr lang="ru-RU" sz="2000" b="1" i="1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F083B04C-C9F7-454F-BE19-B2ED10418C4D}" type="parTrans" cxnId="{96F6E989-7EDE-48A3-9D01-2AAE30383A0B}">
      <dgm:prSet/>
      <dgm:spPr/>
      <dgm:t>
        <a:bodyPr/>
        <a:lstStyle/>
        <a:p>
          <a:endParaRPr lang="ru-RU"/>
        </a:p>
      </dgm:t>
    </dgm:pt>
    <dgm:pt modelId="{CCB57382-2811-4BDD-A572-79B2E6FD2A6D}" type="sibTrans" cxnId="{96F6E989-7EDE-48A3-9D01-2AAE30383A0B}">
      <dgm:prSet/>
      <dgm:spPr/>
      <dgm:t>
        <a:bodyPr/>
        <a:lstStyle/>
        <a:p>
          <a:endParaRPr lang="ru-RU"/>
        </a:p>
      </dgm:t>
    </dgm:pt>
    <dgm:pt modelId="{BFEC6052-1200-4E1E-8D94-B105DE283084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Морально-нравственное</a:t>
          </a:r>
          <a:endParaRPr lang="ru-RU" sz="1600" b="1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A9C7338A-C090-4077-8AE6-D98DB2CD89D4}" type="parTrans" cxnId="{6CEFBEFA-B822-49C7-A3A9-70287D1E3DBA}">
      <dgm:prSet/>
      <dgm:spPr/>
      <dgm:t>
        <a:bodyPr/>
        <a:lstStyle/>
        <a:p>
          <a:endParaRPr lang="ru-RU"/>
        </a:p>
      </dgm:t>
    </dgm:pt>
    <dgm:pt modelId="{5BDEFB69-D194-4422-8945-7DEB2E1DFD96}" type="sibTrans" cxnId="{6CEFBEFA-B822-49C7-A3A9-70287D1E3DBA}">
      <dgm:prSet/>
      <dgm:spPr/>
      <dgm:t>
        <a:bodyPr/>
        <a:lstStyle/>
        <a:p>
          <a:endParaRPr lang="ru-RU"/>
        </a:p>
      </dgm:t>
    </dgm:pt>
    <dgm:pt modelId="{7A645FD9-2772-4AD7-9711-E3E813938BD1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Политическое</a:t>
          </a:r>
          <a:endParaRPr lang="ru-RU" sz="1600" b="1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132DB0C8-5730-4AB4-824A-3415E7036F14}" type="parTrans" cxnId="{710C3ECB-127A-4B64-8EE0-A7067D2FFCD0}">
      <dgm:prSet/>
      <dgm:spPr/>
      <dgm:t>
        <a:bodyPr/>
        <a:lstStyle/>
        <a:p>
          <a:endParaRPr lang="ru-RU"/>
        </a:p>
      </dgm:t>
    </dgm:pt>
    <dgm:pt modelId="{B78EC714-641B-46D9-A50D-D0DBB2D5AF06}" type="sibTrans" cxnId="{710C3ECB-127A-4B64-8EE0-A7067D2FFCD0}">
      <dgm:prSet/>
      <dgm:spPr/>
      <dgm:t>
        <a:bodyPr/>
        <a:lstStyle/>
        <a:p>
          <a:endParaRPr lang="ru-RU"/>
        </a:p>
      </dgm:t>
    </dgm:pt>
    <dgm:pt modelId="{55154DD6-5DF0-4CB1-AD28-33AF8B9DA41E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Правовое</a:t>
          </a:r>
          <a:endParaRPr lang="ru-RU" sz="1600" b="1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4EB3F833-BB41-46DF-97EC-C849B6BC42B7}" type="parTrans" cxnId="{57268AAC-1D5C-41ED-8899-232FEACE57E7}">
      <dgm:prSet/>
      <dgm:spPr/>
      <dgm:t>
        <a:bodyPr/>
        <a:lstStyle/>
        <a:p>
          <a:endParaRPr lang="ru-RU"/>
        </a:p>
      </dgm:t>
    </dgm:pt>
    <dgm:pt modelId="{47093C18-DF88-4C84-AFA2-EAE3709AD9D0}" type="sibTrans" cxnId="{57268AAC-1D5C-41ED-8899-232FEACE57E7}">
      <dgm:prSet/>
      <dgm:spPr/>
      <dgm:t>
        <a:bodyPr/>
        <a:lstStyle/>
        <a:p>
          <a:endParaRPr lang="ru-RU"/>
        </a:p>
      </dgm:t>
    </dgm:pt>
    <dgm:pt modelId="{0C2B9FFB-4C24-4E7A-BD4C-C0D547F9F0BD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Эстетическое</a:t>
          </a:r>
          <a:endParaRPr lang="ru-RU" sz="1600" b="1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E89BFDFC-0ED4-4CEA-85E9-CF44AF014610}" type="parTrans" cxnId="{C422B304-4696-4E6D-8F43-424993ED60CB}">
      <dgm:prSet/>
      <dgm:spPr/>
      <dgm:t>
        <a:bodyPr/>
        <a:lstStyle/>
        <a:p>
          <a:endParaRPr lang="ru-RU"/>
        </a:p>
      </dgm:t>
    </dgm:pt>
    <dgm:pt modelId="{140F04EB-4656-4DDC-A9D3-124CD2D157A6}" type="sibTrans" cxnId="{C422B304-4696-4E6D-8F43-424993ED60CB}">
      <dgm:prSet/>
      <dgm:spPr/>
      <dgm:t>
        <a:bodyPr/>
        <a:lstStyle/>
        <a:p>
          <a:endParaRPr lang="ru-RU"/>
        </a:p>
      </dgm:t>
    </dgm:pt>
    <dgm:pt modelId="{FDF0A750-037D-43A1-8AA7-80B3BC39D346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Религиозное</a:t>
          </a:r>
          <a:endParaRPr lang="ru-RU" sz="1600" b="1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791F2F04-E666-4472-B4BE-038738E946E5}" type="parTrans" cxnId="{0F2F42E9-4ECC-4ED8-AFA2-47B7A763E863}">
      <dgm:prSet/>
      <dgm:spPr/>
      <dgm:t>
        <a:bodyPr/>
        <a:lstStyle/>
        <a:p>
          <a:endParaRPr lang="ru-RU"/>
        </a:p>
      </dgm:t>
    </dgm:pt>
    <dgm:pt modelId="{0D6888DD-3467-45C0-8EA6-0DCF492CC93C}" type="sibTrans" cxnId="{0F2F42E9-4ECC-4ED8-AFA2-47B7A763E863}">
      <dgm:prSet/>
      <dgm:spPr/>
      <dgm:t>
        <a:bodyPr/>
        <a:lstStyle/>
        <a:p>
          <a:endParaRPr lang="ru-RU"/>
        </a:p>
      </dgm:t>
    </dgm:pt>
    <dgm:pt modelId="{C2EBC951-38D7-4BBA-A01C-71A6C0AC06C8}" type="pres">
      <dgm:prSet presAssocID="{D5BAF54C-22F0-4AEF-AD8C-C1FB5DE21A3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D45BF2C-CDB5-41B5-86A9-215CD5303D2F}" type="pres">
      <dgm:prSet presAssocID="{7CB2FBAC-1CCA-4BCD-B028-485C02EC04B6}" presName="centerShape" presStyleLbl="node0" presStyleIdx="0" presStyleCnt="1" custScaleX="226188" custScaleY="193146"/>
      <dgm:spPr/>
      <dgm:t>
        <a:bodyPr/>
        <a:lstStyle/>
        <a:p>
          <a:endParaRPr lang="ru-RU"/>
        </a:p>
      </dgm:t>
    </dgm:pt>
    <dgm:pt modelId="{F3213C5E-8785-4C52-8431-DC4FD3A87C6D}" type="pres">
      <dgm:prSet presAssocID="{A9C7338A-C090-4077-8AE6-D98DB2CD89D4}" presName="parTrans" presStyleLbl="sibTrans2D1" presStyleIdx="0" presStyleCnt="5"/>
      <dgm:spPr/>
      <dgm:t>
        <a:bodyPr/>
        <a:lstStyle/>
        <a:p>
          <a:endParaRPr lang="ru-RU"/>
        </a:p>
      </dgm:t>
    </dgm:pt>
    <dgm:pt modelId="{41B1D2B9-C89B-4B70-9C5D-536351648176}" type="pres">
      <dgm:prSet presAssocID="{A9C7338A-C090-4077-8AE6-D98DB2CD89D4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03DB4896-6C4E-4C48-89B0-B6B6D225DC94}" type="pres">
      <dgm:prSet presAssocID="{BFEC6052-1200-4E1E-8D94-B105DE283084}" presName="node" presStyleLbl="node1" presStyleIdx="0" presStyleCnt="5" custScaleX="137497" custScaleY="91614" custRadScaleRad="106507" custRadScaleInc="-39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507746-46FF-4111-9E6F-95296470DA7B}" type="pres">
      <dgm:prSet presAssocID="{132DB0C8-5730-4AB4-824A-3415E7036F14}" presName="parTrans" presStyleLbl="sibTrans2D1" presStyleIdx="1" presStyleCnt="5"/>
      <dgm:spPr/>
      <dgm:t>
        <a:bodyPr/>
        <a:lstStyle/>
        <a:p>
          <a:endParaRPr lang="ru-RU"/>
        </a:p>
      </dgm:t>
    </dgm:pt>
    <dgm:pt modelId="{BC371226-E8CD-4684-99D8-5A6AB270029F}" type="pres">
      <dgm:prSet presAssocID="{132DB0C8-5730-4AB4-824A-3415E7036F14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66C49336-F98F-407D-9540-E40F13C9ADB1}" type="pres">
      <dgm:prSet presAssocID="{7A645FD9-2772-4AD7-9711-E3E813938BD1}" presName="node" presStyleLbl="node1" presStyleIdx="1" presStyleCnt="5" custScaleX="150876" custScaleY="104830" custRadScaleRad="139935" custRadScaleInc="348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1CA7A7-ED2A-4502-8A90-21D34C378FA0}" type="pres">
      <dgm:prSet presAssocID="{4EB3F833-BB41-46DF-97EC-C849B6BC42B7}" presName="parTrans" presStyleLbl="sibTrans2D1" presStyleIdx="2" presStyleCnt="5"/>
      <dgm:spPr/>
      <dgm:t>
        <a:bodyPr/>
        <a:lstStyle/>
        <a:p>
          <a:endParaRPr lang="ru-RU"/>
        </a:p>
      </dgm:t>
    </dgm:pt>
    <dgm:pt modelId="{87CCAB0E-774C-4F16-ABBE-09BE4A3DDA34}" type="pres">
      <dgm:prSet presAssocID="{4EB3F833-BB41-46DF-97EC-C849B6BC42B7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6D06B809-DB17-460C-9C84-DBCEAC1611FB}" type="pres">
      <dgm:prSet presAssocID="{55154DD6-5DF0-4CB1-AD28-33AF8B9DA41E}" presName="node" presStyleLbl="node1" presStyleIdx="2" presStyleCnt="5" custScaleX="188136" custRadScaleRad="145576" custRadScaleInc="-470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00F3D2-F4C6-429D-AEB3-D2A3E295F35B}" type="pres">
      <dgm:prSet presAssocID="{E89BFDFC-0ED4-4CEA-85E9-CF44AF014610}" presName="parTrans" presStyleLbl="sibTrans2D1" presStyleIdx="3" presStyleCnt="5"/>
      <dgm:spPr/>
      <dgm:t>
        <a:bodyPr/>
        <a:lstStyle/>
        <a:p>
          <a:endParaRPr lang="ru-RU"/>
        </a:p>
      </dgm:t>
    </dgm:pt>
    <dgm:pt modelId="{C3802C04-49EF-4DC6-A871-E9273E3F0D15}" type="pres">
      <dgm:prSet presAssocID="{E89BFDFC-0ED4-4CEA-85E9-CF44AF014610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540454F6-2113-4CFA-BEE7-95BC57267E47}" type="pres">
      <dgm:prSet presAssocID="{0C2B9FFB-4C24-4E7A-BD4C-C0D547F9F0BD}" presName="node" presStyleLbl="node1" presStyleIdx="3" presStyleCnt="5" custScaleX="170014" custRadScaleRad="142026" custRadScaleInc="39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E31D05-E3E3-4271-A856-4E98253B4DBE}" type="pres">
      <dgm:prSet presAssocID="{791F2F04-E666-4472-B4BE-038738E946E5}" presName="parTrans" presStyleLbl="sibTrans2D1" presStyleIdx="4" presStyleCnt="5"/>
      <dgm:spPr/>
      <dgm:t>
        <a:bodyPr/>
        <a:lstStyle/>
        <a:p>
          <a:endParaRPr lang="ru-RU"/>
        </a:p>
      </dgm:t>
    </dgm:pt>
    <dgm:pt modelId="{4AD5CC5B-1E57-46B0-BF50-3C3664328997}" type="pres">
      <dgm:prSet presAssocID="{791F2F04-E666-4472-B4BE-038738E946E5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B8F5F149-836E-475D-A8D4-684B16A10A65}" type="pres">
      <dgm:prSet presAssocID="{FDF0A750-037D-43A1-8AA7-80B3BC39D346}" presName="node" presStyleLbl="node1" presStyleIdx="4" presStyleCnt="5" custScaleX="144428" custScaleY="95555" custRadScaleRad="138658" custRadScaleInc="-347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9F2605-471D-4467-9DE8-E803736E4A05}" type="presOf" srcId="{4EB3F833-BB41-46DF-97EC-C849B6BC42B7}" destId="{87CCAB0E-774C-4F16-ABBE-09BE4A3DDA34}" srcOrd="1" destOrd="0" presId="urn:microsoft.com/office/officeart/2005/8/layout/radial5"/>
    <dgm:cxn modelId="{2708B1F9-4118-44CD-AC34-4B9861605415}" type="presOf" srcId="{A9C7338A-C090-4077-8AE6-D98DB2CD89D4}" destId="{41B1D2B9-C89B-4B70-9C5D-536351648176}" srcOrd="1" destOrd="0" presId="urn:microsoft.com/office/officeart/2005/8/layout/radial5"/>
    <dgm:cxn modelId="{6CEFBEFA-B822-49C7-A3A9-70287D1E3DBA}" srcId="{7CB2FBAC-1CCA-4BCD-B028-485C02EC04B6}" destId="{BFEC6052-1200-4E1E-8D94-B105DE283084}" srcOrd="0" destOrd="0" parTransId="{A9C7338A-C090-4077-8AE6-D98DB2CD89D4}" sibTransId="{5BDEFB69-D194-4422-8945-7DEB2E1DFD96}"/>
    <dgm:cxn modelId="{0C3864CF-1232-4B9B-8823-B770C36BA609}" type="presOf" srcId="{791F2F04-E666-4472-B4BE-038738E946E5}" destId="{76E31D05-E3E3-4271-A856-4E98253B4DBE}" srcOrd="0" destOrd="0" presId="urn:microsoft.com/office/officeart/2005/8/layout/radial5"/>
    <dgm:cxn modelId="{96F6E989-7EDE-48A3-9D01-2AAE30383A0B}" srcId="{D5BAF54C-22F0-4AEF-AD8C-C1FB5DE21A3C}" destId="{7CB2FBAC-1CCA-4BCD-B028-485C02EC04B6}" srcOrd="0" destOrd="0" parTransId="{F083B04C-C9F7-454F-BE19-B2ED10418C4D}" sibTransId="{CCB57382-2811-4BDD-A572-79B2E6FD2A6D}"/>
    <dgm:cxn modelId="{483C8997-F916-487C-8707-15E823EC7A75}" type="presOf" srcId="{D5BAF54C-22F0-4AEF-AD8C-C1FB5DE21A3C}" destId="{C2EBC951-38D7-4BBA-A01C-71A6C0AC06C8}" srcOrd="0" destOrd="0" presId="urn:microsoft.com/office/officeart/2005/8/layout/radial5"/>
    <dgm:cxn modelId="{53FBB901-D57A-4385-8D73-613F77218212}" type="presOf" srcId="{E89BFDFC-0ED4-4CEA-85E9-CF44AF014610}" destId="{C3802C04-49EF-4DC6-A871-E9273E3F0D15}" srcOrd="1" destOrd="0" presId="urn:microsoft.com/office/officeart/2005/8/layout/radial5"/>
    <dgm:cxn modelId="{A378245F-DEC9-490C-8699-DE98B3561EE6}" type="presOf" srcId="{55154DD6-5DF0-4CB1-AD28-33AF8B9DA41E}" destId="{6D06B809-DB17-460C-9C84-DBCEAC1611FB}" srcOrd="0" destOrd="0" presId="urn:microsoft.com/office/officeart/2005/8/layout/radial5"/>
    <dgm:cxn modelId="{41B4B6B6-A98F-4244-B1C0-BB5FE3754F4E}" type="presOf" srcId="{132DB0C8-5730-4AB4-824A-3415E7036F14}" destId="{EA507746-46FF-4111-9E6F-95296470DA7B}" srcOrd="0" destOrd="0" presId="urn:microsoft.com/office/officeart/2005/8/layout/radial5"/>
    <dgm:cxn modelId="{C422B304-4696-4E6D-8F43-424993ED60CB}" srcId="{7CB2FBAC-1CCA-4BCD-B028-485C02EC04B6}" destId="{0C2B9FFB-4C24-4E7A-BD4C-C0D547F9F0BD}" srcOrd="3" destOrd="0" parTransId="{E89BFDFC-0ED4-4CEA-85E9-CF44AF014610}" sibTransId="{140F04EB-4656-4DDC-A9D3-124CD2D157A6}"/>
    <dgm:cxn modelId="{7CA61A67-C72C-4842-8DBF-CB6FF770072E}" type="presOf" srcId="{791F2F04-E666-4472-B4BE-038738E946E5}" destId="{4AD5CC5B-1E57-46B0-BF50-3C3664328997}" srcOrd="1" destOrd="0" presId="urn:microsoft.com/office/officeart/2005/8/layout/radial5"/>
    <dgm:cxn modelId="{54838001-5C23-439C-86CB-46ECE242486F}" type="presOf" srcId="{E89BFDFC-0ED4-4CEA-85E9-CF44AF014610}" destId="{7E00F3D2-F4C6-429D-AEB3-D2A3E295F35B}" srcOrd="0" destOrd="0" presId="urn:microsoft.com/office/officeart/2005/8/layout/radial5"/>
    <dgm:cxn modelId="{EC8FBBD6-C3A9-41B5-ABEF-C9E9F58AE4EA}" type="presOf" srcId="{0C2B9FFB-4C24-4E7A-BD4C-C0D547F9F0BD}" destId="{540454F6-2113-4CFA-BEE7-95BC57267E47}" srcOrd="0" destOrd="0" presId="urn:microsoft.com/office/officeart/2005/8/layout/radial5"/>
    <dgm:cxn modelId="{63FDE45F-A4D1-42DD-A7FC-7A868B8ECD5C}" type="presOf" srcId="{FDF0A750-037D-43A1-8AA7-80B3BC39D346}" destId="{B8F5F149-836E-475D-A8D4-684B16A10A65}" srcOrd="0" destOrd="0" presId="urn:microsoft.com/office/officeart/2005/8/layout/radial5"/>
    <dgm:cxn modelId="{4083064B-15DC-4EEE-8F9F-D421650D69E2}" type="presOf" srcId="{7CB2FBAC-1CCA-4BCD-B028-485C02EC04B6}" destId="{FD45BF2C-CDB5-41B5-86A9-215CD5303D2F}" srcOrd="0" destOrd="0" presId="urn:microsoft.com/office/officeart/2005/8/layout/radial5"/>
    <dgm:cxn modelId="{0DD5ACE7-14A9-49DC-B5BE-14B409C87325}" type="presOf" srcId="{BFEC6052-1200-4E1E-8D94-B105DE283084}" destId="{03DB4896-6C4E-4C48-89B0-B6B6D225DC94}" srcOrd="0" destOrd="0" presId="urn:microsoft.com/office/officeart/2005/8/layout/radial5"/>
    <dgm:cxn modelId="{477189FC-A898-4DA4-9B68-5AB6F1E17DFF}" type="presOf" srcId="{A9C7338A-C090-4077-8AE6-D98DB2CD89D4}" destId="{F3213C5E-8785-4C52-8431-DC4FD3A87C6D}" srcOrd="0" destOrd="0" presId="urn:microsoft.com/office/officeart/2005/8/layout/radial5"/>
    <dgm:cxn modelId="{7AEAD196-00C8-4001-B34B-433BCBDD8586}" type="presOf" srcId="{132DB0C8-5730-4AB4-824A-3415E7036F14}" destId="{BC371226-E8CD-4684-99D8-5A6AB270029F}" srcOrd="1" destOrd="0" presId="urn:microsoft.com/office/officeart/2005/8/layout/radial5"/>
    <dgm:cxn modelId="{BA2DAF69-2332-4159-8CE0-7DCAF9F5F537}" type="presOf" srcId="{4EB3F833-BB41-46DF-97EC-C849B6BC42B7}" destId="{981CA7A7-ED2A-4502-8A90-21D34C378FA0}" srcOrd="0" destOrd="0" presId="urn:microsoft.com/office/officeart/2005/8/layout/radial5"/>
    <dgm:cxn modelId="{0C5F7F8A-AFF6-427C-A07B-A72A782E5685}" type="presOf" srcId="{7A645FD9-2772-4AD7-9711-E3E813938BD1}" destId="{66C49336-F98F-407D-9540-E40F13C9ADB1}" srcOrd="0" destOrd="0" presId="urn:microsoft.com/office/officeart/2005/8/layout/radial5"/>
    <dgm:cxn modelId="{710C3ECB-127A-4B64-8EE0-A7067D2FFCD0}" srcId="{7CB2FBAC-1CCA-4BCD-B028-485C02EC04B6}" destId="{7A645FD9-2772-4AD7-9711-E3E813938BD1}" srcOrd="1" destOrd="0" parTransId="{132DB0C8-5730-4AB4-824A-3415E7036F14}" sibTransId="{B78EC714-641B-46D9-A50D-D0DBB2D5AF06}"/>
    <dgm:cxn modelId="{0F2F42E9-4ECC-4ED8-AFA2-47B7A763E863}" srcId="{7CB2FBAC-1CCA-4BCD-B028-485C02EC04B6}" destId="{FDF0A750-037D-43A1-8AA7-80B3BC39D346}" srcOrd="4" destOrd="0" parTransId="{791F2F04-E666-4472-B4BE-038738E946E5}" sibTransId="{0D6888DD-3467-45C0-8EA6-0DCF492CC93C}"/>
    <dgm:cxn modelId="{57268AAC-1D5C-41ED-8899-232FEACE57E7}" srcId="{7CB2FBAC-1CCA-4BCD-B028-485C02EC04B6}" destId="{55154DD6-5DF0-4CB1-AD28-33AF8B9DA41E}" srcOrd="2" destOrd="0" parTransId="{4EB3F833-BB41-46DF-97EC-C849B6BC42B7}" sibTransId="{47093C18-DF88-4C84-AFA2-EAE3709AD9D0}"/>
    <dgm:cxn modelId="{AB4363D1-E095-448E-BB2B-53DEC4498025}" type="presParOf" srcId="{C2EBC951-38D7-4BBA-A01C-71A6C0AC06C8}" destId="{FD45BF2C-CDB5-41B5-86A9-215CD5303D2F}" srcOrd="0" destOrd="0" presId="urn:microsoft.com/office/officeart/2005/8/layout/radial5"/>
    <dgm:cxn modelId="{DABA6439-6605-4506-AF25-90DFDB3325BB}" type="presParOf" srcId="{C2EBC951-38D7-4BBA-A01C-71A6C0AC06C8}" destId="{F3213C5E-8785-4C52-8431-DC4FD3A87C6D}" srcOrd="1" destOrd="0" presId="urn:microsoft.com/office/officeart/2005/8/layout/radial5"/>
    <dgm:cxn modelId="{C47E93D9-C8D0-42AA-855B-2C4BB2699FAD}" type="presParOf" srcId="{F3213C5E-8785-4C52-8431-DC4FD3A87C6D}" destId="{41B1D2B9-C89B-4B70-9C5D-536351648176}" srcOrd="0" destOrd="0" presId="urn:microsoft.com/office/officeart/2005/8/layout/radial5"/>
    <dgm:cxn modelId="{6E75E53D-2F39-45CC-A6BD-0EF61DCCE386}" type="presParOf" srcId="{C2EBC951-38D7-4BBA-A01C-71A6C0AC06C8}" destId="{03DB4896-6C4E-4C48-89B0-B6B6D225DC94}" srcOrd="2" destOrd="0" presId="urn:microsoft.com/office/officeart/2005/8/layout/radial5"/>
    <dgm:cxn modelId="{8BC7C219-24F7-4A54-BA9E-1067E1B443B6}" type="presParOf" srcId="{C2EBC951-38D7-4BBA-A01C-71A6C0AC06C8}" destId="{EA507746-46FF-4111-9E6F-95296470DA7B}" srcOrd="3" destOrd="0" presId="urn:microsoft.com/office/officeart/2005/8/layout/radial5"/>
    <dgm:cxn modelId="{90011991-0E2E-4344-A534-0678559FF1E3}" type="presParOf" srcId="{EA507746-46FF-4111-9E6F-95296470DA7B}" destId="{BC371226-E8CD-4684-99D8-5A6AB270029F}" srcOrd="0" destOrd="0" presId="urn:microsoft.com/office/officeart/2005/8/layout/radial5"/>
    <dgm:cxn modelId="{7F3431EF-476E-4B79-9CDA-106E8398F5A9}" type="presParOf" srcId="{C2EBC951-38D7-4BBA-A01C-71A6C0AC06C8}" destId="{66C49336-F98F-407D-9540-E40F13C9ADB1}" srcOrd="4" destOrd="0" presId="urn:microsoft.com/office/officeart/2005/8/layout/radial5"/>
    <dgm:cxn modelId="{BA528A86-FAC1-4371-ACA6-D2C21E0D93A1}" type="presParOf" srcId="{C2EBC951-38D7-4BBA-A01C-71A6C0AC06C8}" destId="{981CA7A7-ED2A-4502-8A90-21D34C378FA0}" srcOrd="5" destOrd="0" presId="urn:microsoft.com/office/officeart/2005/8/layout/radial5"/>
    <dgm:cxn modelId="{3FDBFFA4-65DC-48AF-BF7E-6D8E3F495EC8}" type="presParOf" srcId="{981CA7A7-ED2A-4502-8A90-21D34C378FA0}" destId="{87CCAB0E-774C-4F16-ABBE-09BE4A3DDA34}" srcOrd="0" destOrd="0" presId="urn:microsoft.com/office/officeart/2005/8/layout/radial5"/>
    <dgm:cxn modelId="{DAF15BA2-FC90-4EAA-B518-A06258E389A3}" type="presParOf" srcId="{C2EBC951-38D7-4BBA-A01C-71A6C0AC06C8}" destId="{6D06B809-DB17-460C-9C84-DBCEAC1611FB}" srcOrd="6" destOrd="0" presId="urn:microsoft.com/office/officeart/2005/8/layout/radial5"/>
    <dgm:cxn modelId="{BB3C33E7-22B4-42E3-BF1C-400DA9D43BCA}" type="presParOf" srcId="{C2EBC951-38D7-4BBA-A01C-71A6C0AC06C8}" destId="{7E00F3D2-F4C6-429D-AEB3-D2A3E295F35B}" srcOrd="7" destOrd="0" presId="urn:microsoft.com/office/officeart/2005/8/layout/radial5"/>
    <dgm:cxn modelId="{1966E259-CAE3-4EB6-A712-66C907BDF039}" type="presParOf" srcId="{7E00F3D2-F4C6-429D-AEB3-D2A3E295F35B}" destId="{C3802C04-49EF-4DC6-A871-E9273E3F0D15}" srcOrd="0" destOrd="0" presId="urn:microsoft.com/office/officeart/2005/8/layout/radial5"/>
    <dgm:cxn modelId="{F4E3BE08-4236-496A-8853-2326B932145F}" type="presParOf" srcId="{C2EBC951-38D7-4BBA-A01C-71A6C0AC06C8}" destId="{540454F6-2113-4CFA-BEE7-95BC57267E47}" srcOrd="8" destOrd="0" presId="urn:microsoft.com/office/officeart/2005/8/layout/radial5"/>
    <dgm:cxn modelId="{8243D86C-01A6-4CEB-943F-D5469D1D8754}" type="presParOf" srcId="{C2EBC951-38D7-4BBA-A01C-71A6C0AC06C8}" destId="{76E31D05-E3E3-4271-A856-4E98253B4DBE}" srcOrd="9" destOrd="0" presId="urn:microsoft.com/office/officeart/2005/8/layout/radial5"/>
    <dgm:cxn modelId="{EB9819AB-7CB0-4516-99CA-D80E8C99E4A2}" type="presParOf" srcId="{76E31D05-E3E3-4271-A856-4E98253B4DBE}" destId="{4AD5CC5B-1E57-46B0-BF50-3C3664328997}" srcOrd="0" destOrd="0" presId="urn:microsoft.com/office/officeart/2005/8/layout/radial5"/>
    <dgm:cxn modelId="{9AF80CAD-405C-425E-8BB0-65C43A842E2A}" type="presParOf" srcId="{C2EBC951-38D7-4BBA-A01C-71A6C0AC06C8}" destId="{B8F5F149-836E-475D-A8D4-684B16A10A65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6B31C5-C3B9-4B53-9414-540C816C45E0}" type="doc">
      <dgm:prSet loTypeId="urn:microsoft.com/office/officeart/2005/8/layout/arrow5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9AC51740-8EAB-41FD-B9C6-EEA63873CAC2}">
      <dgm:prSet phldrT="[Текст]" custT="1"/>
      <dgm:spPr/>
      <dgm:t>
        <a:bodyPr/>
        <a:lstStyle/>
        <a:p>
          <a:pPr algn="just"/>
          <a:r>
            <a:rPr lang="ru-RU" sz="2000" dirty="0" smtClean="0">
              <a:solidFill>
                <a:schemeClr val="accent3">
                  <a:lumMod val="75000"/>
                </a:schemeClr>
              </a:solidFill>
            </a:rPr>
            <a:t>комплекс нравственно-духовных установок и ориентаций, взглядов на жизнь </a:t>
          </a:r>
          <a:endParaRPr lang="ru-RU" sz="2000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AEDDF5AA-C3A1-45C7-B3D1-F30281FC468B}" type="parTrans" cxnId="{0AA9C29F-D5CE-4F5A-964D-B5FB6436CC3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7B5ED28-AE96-448C-9F12-B21BC9D43426}" type="sibTrans" cxnId="{0AA9C29F-D5CE-4F5A-964D-B5FB6436CC3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D908E59-2B10-486B-9CC5-2A4D7DDB8D93}">
      <dgm:prSet phldrT="[Текст]" custT="1"/>
      <dgm:spPr/>
      <dgm:t>
        <a:bodyPr/>
        <a:lstStyle/>
        <a:p>
          <a:pPr algn="just"/>
          <a:r>
            <a:rPr lang="ru-RU" sz="20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определённый процесс, деятельность человека по созданию </a:t>
          </a:r>
          <a:r>
            <a:rPr lang="ru-RU" sz="2000" dirty="0" err="1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социкультурного</a:t>
          </a:r>
          <a:r>
            <a:rPr lang="ru-RU" sz="20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пространства, где воплощаются в жизнь ценностные установки и ориентиры.</a:t>
          </a:r>
          <a:endParaRPr lang="ru-RU" sz="2000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1A8CA928-744D-4CB3-B6A6-3409320F7A00}" type="parTrans" cxnId="{E4780B95-3FB0-4B2A-9016-E9F67355A62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DB66173-38EB-4D8B-B6AB-9B3937BF131A}" type="sibTrans" cxnId="{E4780B95-3FB0-4B2A-9016-E9F67355A62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11FEC9A-FD5A-47BF-BBBD-1624863167A9}" type="pres">
      <dgm:prSet presAssocID="{036B31C5-C3B9-4B53-9414-540C816C45E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56FEF9-5588-4A42-899C-AA3FF2E70C02}" type="pres">
      <dgm:prSet presAssocID="{9AC51740-8EAB-41FD-B9C6-EEA63873CAC2}" presName="arrow" presStyleLbl="node1" presStyleIdx="0" presStyleCnt="2" custScaleX="122999" custScaleY="103933" custRadScaleRad="112984" custRadScaleInc="-182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92A84D-9A7C-4528-91AA-F7FBA2C27842}" type="pres">
      <dgm:prSet presAssocID="{5D908E59-2B10-486B-9CC5-2A4D7DDB8D93}" presName="arrow" presStyleLbl="node1" presStyleIdx="1" presStyleCnt="2" custScaleX="126450" custScaleY="116419" custRadScaleRad="92234" custRadScaleInc="4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0489D8-19D7-4027-B6E0-129E2B9507A1}" type="presOf" srcId="{5D908E59-2B10-486B-9CC5-2A4D7DDB8D93}" destId="{B992A84D-9A7C-4528-91AA-F7FBA2C27842}" srcOrd="0" destOrd="0" presId="urn:microsoft.com/office/officeart/2005/8/layout/arrow5"/>
    <dgm:cxn modelId="{7E97EB59-676A-4D50-9136-79FC90255527}" type="presOf" srcId="{036B31C5-C3B9-4B53-9414-540C816C45E0}" destId="{211FEC9A-FD5A-47BF-BBBD-1624863167A9}" srcOrd="0" destOrd="0" presId="urn:microsoft.com/office/officeart/2005/8/layout/arrow5"/>
    <dgm:cxn modelId="{0AA9C29F-D5CE-4F5A-964D-B5FB6436CC35}" srcId="{036B31C5-C3B9-4B53-9414-540C816C45E0}" destId="{9AC51740-8EAB-41FD-B9C6-EEA63873CAC2}" srcOrd="0" destOrd="0" parTransId="{AEDDF5AA-C3A1-45C7-B3D1-F30281FC468B}" sibTransId="{37B5ED28-AE96-448C-9F12-B21BC9D43426}"/>
    <dgm:cxn modelId="{E4780B95-3FB0-4B2A-9016-E9F67355A62F}" srcId="{036B31C5-C3B9-4B53-9414-540C816C45E0}" destId="{5D908E59-2B10-486B-9CC5-2A4D7DDB8D93}" srcOrd="1" destOrd="0" parTransId="{1A8CA928-744D-4CB3-B6A6-3409320F7A00}" sibTransId="{5DB66173-38EB-4D8B-B6AB-9B3937BF131A}"/>
    <dgm:cxn modelId="{A636E087-0745-4217-8A11-06320B98C501}" type="presOf" srcId="{9AC51740-8EAB-41FD-B9C6-EEA63873CAC2}" destId="{FC56FEF9-5588-4A42-899C-AA3FF2E70C02}" srcOrd="0" destOrd="0" presId="urn:microsoft.com/office/officeart/2005/8/layout/arrow5"/>
    <dgm:cxn modelId="{B449700E-B1CB-4938-B847-91116E40EE4B}" type="presParOf" srcId="{211FEC9A-FD5A-47BF-BBBD-1624863167A9}" destId="{FC56FEF9-5588-4A42-899C-AA3FF2E70C02}" srcOrd="0" destOrd="0" presId="urn:microsoft.com/office/officeart/2005/8/layout/arrow5"/>
    <dgm:cxn modelId="{A3EBF598-89ED-4C64-B9D4-6BF140E73A3B}" type="presParOf" srcId="{211FEC9A-FD5A-47BF-BBBD-1624863167A9}" destId="{B992A84D-9A7C-4528-91AA-F7FBA2C27842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45BF2C-CDB5-41B5-86A9-215CD5303D2F}">
      <dsp:nvSpPr>
        <dsp:cNvPr id="0" name=""/>
        <dsp:cNvSpPr/>
      </dsp:nvSpPr>
      <dsp:spPr>
        <a:xfrm>
          <a:off x="2408556" y="1458485"/>
          <a:ext cx="3424095" cy="29238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2000" b="1" i="1" kern="12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ОБЩЕСТВЕННОЕ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СОЗНАНИЕ</a:t>
          </a:r>
          <a:endParaRPr lang="ru-RU" sz="2000" b="1" i="1" kern="1200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2910003" y="1886680"/>
        <a:ext cx="2421201" cy="2067507"/>
      </dsp:txXfrm>
    </dsp:sp>
    <dsp:sp modelId="{F3213C5E-8785-4C52-8431-DC4FD3A87C6D}">
      <dsp:nvSpPr>
        <dsp:cNvPr id="0" name=""/>
        <dsp:cNvSpPr/>
      </dsp:nvSpPr>
      <dsp:spPr>
        <a:xfrm rot="16109738">
          <a:off x="4072058" y="1177174"/>
          <a:ext cx="19390" cy="5278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4075043" y="1285657"/>
        <a:ext cx="13573" cy="316727"/>
      </dsp:txXfrm>
    </dsp:sp>
    <dsp:sp modelId="{03DB4896-6C4E-4C48-89B0-B6B6D225DC94}">
      <dsp:nvSpPr>
        <dsp:cNvPr id="0" name=""/>
        <dsp:cNvSpPr/>
      </dsp:nvSpPr>
      <dsp:spPr>
        <a:xfrm>
          <a:off x="2995204" y="0"/>
          <a:ext cx="2134761" cy="14223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Морально-нравственное</a:t>
          </a:r>
          <a:endParaRPr lang="ru-RU" sz="1600" b="1" kern="1200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3307833" y="208304"/>
        <a:ext cx="1509503" cy="1005779"/>
      </dsp:txXfrm>
    </dsp:sp>
    <dsp:sp modelId="{EA507746-46FF-4111-9E6F-95296470DA7B}">
      <dsp:nvSpPr>
        <dsp:cNvPr id="0" name=""/>
        <dsp:cNvSpPr/>
      </dsp:nvSpPr>
      <dsp:spPr>
        <a:xfrm rot="21270783">
          <a:off x="5852090" y="2486642"/>
          <a:ext cx="73421" cy="5278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5852140" y="2593271"/>
        <a:ext cx="51395" cy="316727"/>
      </dsp:txXfrm>
    </dsp:sp>
    <dsp:sp modelId="{66C49336-F98F-407D-9540-E40F13C9ADB1}">
      <dsp:nvSpPr>
        <dsp:cNvPr id="0" name=""/>
        <dsp:cNvSpPr/>
      </dsp:nvSpPr>
      <dsp:spPr>
        <a:xfrm>
          <a:off x="5948781" y="1818523"/>
          <a:ext cx="2342482" cy="16275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Политическое</a:t>
          </a:r>
          <a:endParaRPr lang="ru-RU" sz="1600" b="1" kern="1200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6291830" y="2056876"/>
        <a:ext cx="1656384" cy="1150871"/>
      </dsp:txXfrm>
    </dsp:sp>
    <dsp:sp modelId="{981CA7A7-ED2A-4502-8A90-21D34C378FA0}">
      <dsp:nvSpPr>
        <dsp:cNvPr id="0" name=""/>
        <dsp:cNvSpPr/>
      </dsp:nvSpPr>
      <dsp:spPr>
        <a:xfrm rot="2124151">
          <a:off x="5489877" y="3706823"/>
          <a:ext cx="217094" cy="5278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5495898" y="3793534"/>
        <a:ext cx="151966" cy="316727"/>
      </dsp:txXfrm>
    </dsp:sp>
    <dsp:sp modelId="{6D06B809-DB17-460C-9C84-DBCEAC1611FB}">
      <dsp:nvSpPr>
        <dsp:cNvPr id="0" name=""/>
        <dsp:cNvSpPr/>
      </dsp:nvSpPr>
      <dsp:spPr>
        <a:xfrm>
          <a:off x="5184577" y="3938348"/>
          <a:ext cx="2920976" cy="15525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Правовое</a:t>
          </a:r>
          <a:endParaRPr lang="ru-RU" sz="1600" b="1" kern="1200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5612344" y="4165719"/>
        <a:ext cx="2065442" cy="1097845"/>
      </dsp:txXfrm>
    </dsp:sp>
    <dsp:sp modelId="{7E00F3D2-F4C6-429D-AEB3-D2A3E295F35B}">
      <dsp:nvSpPr>
        <dsp:cNvPr id="0" name=""/>
        <dsp:cNvSpPr/>
      </dsp:nvSpPr>
      <dsp:spPr>
        <a:xfrm rot="8571469">
          <a:off x="2612178" y="3728929"/>
          <a:ext cx="185158" cy="5278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2662091" y="3817735"/>
        <a:ext cx="129611" cy="316727"/>
      </dsp:txXfrm>
    </dsp:sp>
    <dsp:sp modelId="{540454F6-2113-4CFA-BEE7-95BC57267E47}">
      <dsp:nvSpPr>
        <dsp:cNvPr id="0" name=""/>
        <dsp:cNvSpPr/>
      </dsp:nvSpPr>
      <dsp:spPr>
        <a:xfrm>
          <a:off x="432054" y="3938348"/>
          <a:ext cx="2639616" cy="15525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Эстетическое</a:t>
          </a:r>
          <a:endParaRPr lang="ru-RU" sz="1600" b="1" kern="1200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818617" y="4165719"/>
        <a:ext cx="1866490" cy="1097845"/>
      </dsp:txXfrm>
    </dsp:sp>
    <dsp:sp modelId="{76E31D05-E3E3-4271-A856-4E98253B4DBE}">
      <dsp:nvSpPr>
        <dsp:cNvPr id="0" name=""/>
        <dsp:cNvSpPr/>
      </dsp:nvSpPr>
      <dsp:spPr>
        <a:xfrm rot="11129206">
          <a:off x="2277645" y="2484288"/>
          <a:ext cx="100390" cy="5278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2307693" y="2591304"/>
        <a:ext cx="70273" cy="316727"/>
      </dsp:txXfrm>
    </dsp:sp>
    <dsp:sp modelId="{B8F5F149-836E-475D-A8D4-684B16A10A65}">
      <dsp:nvSpPr>
        <dsp:cNvPr id="0" name=""/>
        <dsp:cNvSpPr/>
      </dsp:nvSpPr>
      <dsp:spPr>
        <a:xfrm>
          <a:off x="0" y="1890534"/>
          <a:ext cx="2242371" cy="14835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Религиозное</a:t>
          </a:r>
          <a:endParaRPr lang="ru-RU" sz="1600" b="1" kern="1200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328388" y="2107799"/>
        <a:ext cx="1585595" cy="10490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56FEF9-5588-4A42-899C-AA3FF2E70C02}">
      <dsp:nvSpPr>
        <dsp:cNvPr id="0" name=""/>
        <dsp:cNvSpPr/>
      </dsp:nvSpPr>
      <dsp:spPr>
        <a:xfrm rot="16200000">
          <a:off x="-378498" y="1008111"/>
          <a:ext cx="4859593" cy="4106310"/>
        </a:xfrm>
        <a:prstGeom prst="downArrow">
          <a:avLst>
            <a:gd name="adj1" fmla="val 50000"/>
            <a:gd name="adj2" fmla="val 3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3">
                  <a:lumMod val="75000"/>
                </a:schemeClr>
              </a:solidFill>
            </a:rPr>
            <a:t>комплекс нравственно-духовных установок и ориентаций, взглядов на жизнь </a:t>
          </a:r>
          <a:endParaRPr lang="ru-RU" sz="2000" kern="1200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5400000">
        <a:off x="-1856" y="1846367"/>
        <a:ext cx="3387706" cy="2429797"/>
      </dsp:txXfrm>
    </dsp:sp>
    <dsp:sp modelId="{B992A84D-9A7C-4528-91AA-F7FBA2C27842}">
      <dsp:nvSpPr>
        <dsp:cNvPr id="0" name=""/>
        <dsp:cNvSpPr/>
      </dsp:nvSpPr>
      <dsp:spPr>
        <a:xfrm rot="5400000">
          <a:off x="3483130" y="693282"/>
          <a:ext cx="4995939" cy="4599622"/>
        </a:xfrm>
        <a:prstGeom prst="downArrow">
          <a:avLst>
            <a:gd name="adj1" fmla="val 50000"/>
            <a:gd name="adj2" fmla="val 3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определённый процесс, деятельность человека по созданию </a:t>
          </a:r>
          <a:r>
            <a:rPr lang="ru-RU" sz="2000" kern="1200" dirty="0" err="1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социкультурного</a:t>
          </a:r>
          <a:r>
            <a:rPr lang="ru-RU" sz="2000" kern="12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пространства, где воплощаются в жизнь ценностные установки и ориентиры.</a:t>
          </a:r>
          <a:endParaRPr lang="ru-RU" sz="2000" kern="1200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-5400000">
        <a:off x="4486223" y="1744108"/>
        <a:ext cx="3794688" cy="24979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81726F-7D93-4F33-9E12-FBC8655B417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440BD-FDF7-48C1-A582-5E9CC2F411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81726F-7D93-4F33-9E12-FBC8655B417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440BD-FDF7-48C1-A582-5E9CC2F411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81726F-7D93-4F33-9E12-FBC8655B417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440BD-FDF7-48C1-A582-5E9CC2F411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81726F-7D93-4F33-9E12-FBC8655B417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440BD-FDF7-48C1-A582-5E9CC2F411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81726F-7D93-4F33-9E12-FBC8655B417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440BD-FDF7-48C1-A582-5E9CC2F411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81726F-7D93-4F33-9E12-FBC8655B417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440BD-FDF7-48C1-A582-5E9CC2F411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81726F-7D93-4F33-9E12-FBC8655B417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440BD-FDF7-48C1-A582-5E9CC2F411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81726F-7D93-4F33-9E12-FBC8655B417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440BD-FDF7-48C1-A582-5E9CC2F411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81726F-7D93-4F33-9E12-FBC8655B417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440BD-FDF7-48C1-A582-5E9CC2F4116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81726F-7D93-4F33-9E12-FBC8655B417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440BD-FDF7-48C1-A582-5E9CC2F411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81726F-7D93-4F33-9E12-FBC8655B417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440BD-FDF7-48C1-A582-5E9CC2F411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C81726F-7D93-4F33-9E12-FBC8655B417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E0440BD-FDF7-48C1-A582-5E9CC2F4116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1196752"/>
            <a:ext cx="7522032" cy="403244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kk-KZ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Тема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: Антикоррупционная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культура и сознание: содержание, значение, механизмы формирования.</a:t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4585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Вопросы:</a:t>
            </a:r>
          </a:p>
          <a:p>
            <a:pPr marL="0" lvl="0" indent="0">
              <a:buNone/>
            </a:pP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Характеристика понятий «антикоррупционное сознание» и «антикоррупционная культура»</a:t>
            </a:r>
          </a:p>
          <a:p>
            <a:pPr marL="0" lvl="0" indent="0">
              <a:buNone/>
            </a:pP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2.Значение  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 основные функции понятий.</a:t>
            </a:r>
          </a:p>
          <a:p>
            <a:pPr marL="0" lvl="0" indent="0">
              <a:buNone/>
            </a:pP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Механизмы 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реализации.</a:t>
            </a:r>
          </a:p>
          <a:p>
            <a:pPr marL="0" indent="0">
              <a:buNone/>
            </a:pPr>
            <a:endParaRPr lang="ru-RU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421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6819562"/>
              </p:ext>
            </p:extLst>
          </p:nvPr>
        </p:nvGraphicFramePr>
        <p:xfrm>
          <a:off x="395536" y="530352"/>
          <a:ext cx="8291264" cy="5490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2339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АНТИКОРРУПЦИОННОЕ СОЗНАНИЕ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30352"/>
            <a:ext cx="8219256" cy="4698848"/>
          </a:xfrm>
        </p:spPr>
        <p:txBody>
          <a:bodyPr>
            <a:normAutofit fontScale="92500" lnSpcReduction="20000"/>
          </a:bodyPr>
          <a:lstStyle/>
          <a:p>
            <a:pPr lvl="0">
              <a:buFont typeface="Wingdings" pitchFamily="2" charset="2"/>
              <a:buChar char="Ø"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оно является одной из форм общественного сознания;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состоит из идей, теорий, чувств, эмоций, взглядов и других компонентов, выражающих оценочное психологическое отношение людей к правовым явлениям, в частности к коррупции;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обращено не только к настоящему, но и к прошлому и будущему;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ориентирует субъектов права в социально-правовых ситуациях, выступает своеобразным «внутренним» посылом для выбора и принятия юридически значимого поведения,  в том числе в ситуациях ,связанных с коррупционными проявлениями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0208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80" y="1250176"/>
            <a:ext cx="2350765" cy="418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23728" y="1250176"/>
            <a:ext cx="66967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Антикоррупционное сознание –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это совокупность понятий, теорий, представлений и чувств, взглядов и эмоций, оценок и установок, выражающих отношение людей к коррупции как социальному злу.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095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200" i="1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200" i="1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200" i="1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200" i="1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200" i="1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200" i="1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Уровни антикоррупционного сознания:</a:t>
            </a:r>
            <a:br>
              <a:rPr lang="ru-RU" sz="3200" i="1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sz="3200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183880" cy="418795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обыденное 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складывается под влиянием окружающей обстановки, на основе семейного воспитания, практического жизненного опыта;</a:t>
            </a:r>
          </a:p>
          <a:p>
            <a:pPr lvl="0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профессиональное (специализированное) 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складывается в результате юридического образования и профессионального опыта, в первую очередь государственных служащих и приравненных к ним категорий (гражданские служащие);</a:t>
            </a:r>
          </a:p>
          <a:p>
            <a:pPr lvl="0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научное (теоретическое) 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складывается в результате научного осмысления понятия «коррупция». Формируется на базе глубоких специальных исследований понятия «коррупции»,  его феномена, последствий и др. факторов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8554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67856" cy="835536"/>
          </a:xfrm>
        </p:spPr>
        <p:txBody>
          <a:bodyPr>
            <a:normAutofit fontScale="90000"/>
          </a:bodyPr>
          <a:lstStyle/>
          <a:p>
            <a:r>
              <a:rPr lang="ru-RU" sz="3200" i="1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Особенность антикоррупционного сознания: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772816"/>
            <a:ext cx="2952329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80719" y="1700808"/>
            <a:ext cx="47525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- </a:t>
            </a:r>
            <a:r>
              <a:rPr lang="ru-RU" sz="2800" b="1" dirty="0" err="1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формализованность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(имеет четкие предписания чего совершать нельзя);</a:t>
            </a:r>
          </a:p>
          <a:p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определенность 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(затрагивает коррупционные  ситуации)</a:t>
            </a:r>
          </a:p>
          <a:p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категоричность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(жесткий  контроль  за исполнением моральных и правовых обязанностей).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688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83880" cy="105156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КУЛЬТУРА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6268233"/>
              </p:ext>
            </p:extLst>
          </p:nvPr>
        </p:nvGraphicFramePr>
        <p:xfrm>
          <a:off x="467544" y="548680"/>
          <a:ext cx="8173218" cy="5491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7121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3240360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35896" y="836712"/>
            <a:ext cx="50405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Антикорруцпционная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культура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– это определенный  антикоррупционный стандарт поведения личности, который формируется на основе нравственных  установок и ориентиров неприятия коррупции, всех форм её проявления.</a:t>
            </a:r>
          </a:p>
        </p:txBody>
      </p:sp>
    </p:spTree>
    <p:extLst>
      <p:ext uri="{BB962C8B-B14F-4D97-AF65-F5344CB8AC3E}">
        <p14:creationId xmlns:p14="http://schemas.microsoft.com/office/powerpoint/2010/main" val="3101235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Функции антикоррупционного сознания и антикоррупционной культуры:</a:t>
            </a:r>
            <a:br>
              <a:rPr lang="ru-RU" sz="32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7" y="1196752"/>
            <a:ext cx="3736095" cy="2957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11960" y="1052736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Познавательная функция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антикоррупционного сознания (гносеологическая) состоит в накоплении знаний о коррупции как социальном зле и на этой основе возможности дальнейшего осмысления мира человеческих взаимоотношений.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343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Функции антикоррупционного сознания и антикоррупционной культуры: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66786"/>
            <a:ext cx="3460838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34377" y="908720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Регулятивная функция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 определенных условиях антикоррупционное сознание выступает регулятором общественных отношений посредством ценностной ориентации. Результатом этой регуляции становится нулевая терпимость к коррупционным правонарушениям. 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120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Функции антикоррупционного сознания и антикоррупционной культуры:</a:t>
            </a:r>
            <a:br>
              <a:rPr lang="ru-RU" sz="28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764704"/>
            <a:ext cx="4572000" cy="38472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Оценочная функция 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заключается в определенном эмоциональном отношении личности к разным сторонам и явлениям социальной жизни на основе жизненного опыта и практики. Моральные и правовые нормы, другие элементы морально-правовой системы выступают объектами оценки. Оценочная функция определяет отношение личности к коррупции. 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09486"/>
            <a:ext cx="3600400" cy="360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8816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Функции антикоррупционного сознания и антикоррупционной культуры: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3928" y="1052736"/>
            <a:ext cx="4762872" cy="366556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Функция моделирования 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формирование модели антикоррупционного поведения. В процессе реализации данной функции происходит создание некого образа или стандарта  антикоррупционного поведения индивида, соответствующего  правовым нормам.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74870"/>
            <a:ext cx="3295253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1060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80920" cy="626469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Направления  формирования антикоррупционной культуры: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-формирование осознанного отношения к коррупции, морального «иммунитета» к коррупционным правонарушениям и на этой основе развитие компетенций по преодолению коррупции;</a:t>
            </a:r>
          </a:p>
          <a:p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– формирование модели поведения граждан Казахстана, при которой само слово «коррупция» должно вызывать отторжение, нравственный отпор, нетерпимость;</a:t>
            </a:r>
          </a:p>
          <a:p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– преодоление правового нигилизма (от лат.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nihil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– ничто), заключающегося в отрицании правовых ценностей, неуважении к закону и порядку;</a:t>
            </a:r>
          </a:p>
          <a:p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– обеспечение правового образования и воспитания посредством правового всеобуча на всех тапах социализации личности.</a:t>
            </a:r>
          </a:p>
          <a:p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187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28462" cy="41879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Основные институты по формированию антикоррупционной культуры: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- семья;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- система образования;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- общественные организации , политические партии;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-СМИ;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-государственные организации по противодействию коррупции;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-общество.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325109"/>
            <a:ext cx="3384375" cy="2755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49259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112</TotalTime>
  <Words>543</Words>
  <Application>Microsoft Office PowerPoint</Application>
  <PresentationFormat>Экран (4:3)</PresentationFormat>
  <Paragraphs>50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Аспект</vt:lpstr>
      <vt:lpstr> Тема: Антикоррупционная культура и сознание: содержание, значение, механизмы формирования. </vt:lpstr>
      <vt:lpstr>Презентация PowerPoint</vt:lpstr>
      <vt:lpstr>Презентация PowerPoint</vt:lpstr>
      <vt:lpstr>АНТИКОРРУПЦИОННОЕ СОЗНАНИЕ </vt:lpstr>
      <vt:lpstr>Презентация PowerPoint</vt:lpstr>
      <vt:lpstr>   Уровни антикоррупционного сознания: </vt:lpstr>
      <vt:lpstr>Особенность антикоррупционного сознания:</vt:lpstr>
      <vt:lpstr>КУЛЬТУРА</vt:lpstr>
      <vt:lpstr>Презентация PowerPoint</vt:lpstr>
      <vt:lpstr>Функции антикоррупционного сознания и антикоррупционной культуры: </vt:lpstr>
      <vt:lpstr>Функции антикоррупционного сознания и антикоррупционной культуры: </vt:lpstr>
      <vt:lpstr>Функции антикоррупционного сознания и антикоррупционной культуры: </vt:lpstr>
      <vt:lpstr>Функции антикоррупционного сознания и антикоррупционной культуры: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Антикоррупционная культура и сознание: содержание, значение, механизмы формирования.</dc:title>
  <dc:creator>RSS</dc:creator>
  <cp:lastModifiedBy>RSS</cp:lastModifiedBy>
  <cp:revision>51</cp:revision>
  <dcterms:created xsi:type="dcterms:W3CDTF">2022-09-12T17:00:16Z</dcterms:created>
  <dcterms:modified xsi:type="dcterms:W3CDTF">2022-09-12T19:00:49Z</dcterms:modified>
</cp:coreProperties>
</file>